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183"/>
    <p:restoredTop sz="96327"/>
  </p:normalViewPr>
  <p:slideViewPr>
    <p:cSldViewPr snapToGrid="0" snapToObjects="1">
      <p:cViewPr varScale="1">
        <p:scale>
          <a:sx n="124" d="100"/>
          <a:sy n="124" d="100"/>
        </p:scale>
        <p:origin x="81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4" name="Group 3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61708" y="2091263"/>
            <a:ext cx="9068586" cy="2590800"/>
          </a:xfrm>
        </p:spPr>
        <p:txBody>
          <a:bodyPr tIns="45720" bIns="45720" anchor="ctr">
            <a:noAutofit/>
          </a:bodyPr>
          <a:lstStyle>
            <a:lvl1pPr algn="ctr">
              <a:lnSpc>
                <a:spcPct val="83000"/>
              </a:lnSpc>
              <a:defRPr lang="en-US" sz="72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62100" y="4682062"/>
            <a:ext cx="9070848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600" spc="80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5"/>
            <a:ext cx="1554480" cy="527213"/>
          </a:xfrm>
        </p:spPr>
        <p:txBody>
          <a:bodyPr/>
          <a:lstStyle>
            <a:lvl1pPr algn="ctr">
              <a:defRPr sz="1300" spc="0" baseline="0">
                <a:solidFill>
                  <a:schemeClr val="tx1"/>
                </a:solidFill>
                <a:latin typeface="+mn-lt"/>
              </a:defRPr>
            </a:lvl1pPr>
          </a:lstStyle>
          <a:p>
            <a:fld id="{DDA51639-B2D6-4652-B8C3-1B4C224A7BAF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453896" y="5211060"/>
            <a:ext cx="5905500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19" y="5212080"/>
            <a:ext cx="2111881" cy="228600"/>
          </a:xfrm>
        </p:spPr>
        <p:txBody>
          <a:bodyPr/>
          <a:lstStyle>
            <a:lvl1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1A6AA8-A04B-4104-9AE2-BD48D340E27F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E0BF79-FAC6-4A96-8DE1-F7B82E2E1652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F5DD9-2C52-442D-92E2-8072C0C3D7CD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2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0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31" name="Group 30"/>
          <p:cNvGrpSpPr/>
          <p:nvPr/>
        </p:nvGrpSpPr>
        <p:grpSpPr>
          <a:xfrm>
            <a:off x="5250180" y="1267730"/>
            <a:ext cx="1691640" cy="645295"/>
            <a:chOff x="5318306" y="1386268"/>
            <a:chExt cx="1567331" cy="645295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/>
            <p:cNvCxnSpPr/>
            <p:nvPr/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3623" y="2094309"/>
            <a:ext cx="9070848" cy="2587752"/>
          </a:xfrm>
        </p:spPr>
        <p:txBody>
          <a:bodyPr anchor="ctr">
            <a:noAutofit/>
          </a:bodyPr>
          <a:lstStyle>
            <a:lvl1pPr algn="ctr">
              <a:lnSpc>
                <a:spcPct val="83000"/>
              </a:lnSpc>
              <a:defRPr lang="en-US" sz="72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63624" y="4682062"/>
            <a:ext cx="9070848" cy="45720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21808" y="1344502"/>
            <a:ext cx="1554480" cy="530352"/>
          </a:xfrm>
        </p:spPr>
        <p:txBody>
          <a:bodyPr/>
          <a:lstStyle>
            <a:lvl1pPr algn="ctr">
              <a:defRPr lang="en-US" sz="1300" kern="1200" spc="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C44961B7-6B89-48AB-966F-622E2788EECC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453553" y="5211060"/>
            <a:ext cx="5907024" cy="22860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211060"/>
            <a:ext cx="2112264" cy="228600"/>
          </a:xfrm>
        </p:spPr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70320" y="2103120"/>
            <a:ext cx="475488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D3D6FB-79CC-4683-A046-BBE785BA1BED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  <a:latin typeface="+mn-lt"/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55898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73368" y="2074334"/>
            <a:ext cx="4754880" cy="640080"/>
          </a:xfrm>
        </p:spPr>
        <p:txBody>
          <a:bodyPr anchor="ctr">
            <a:normAutofit/>
          </a:bodyPr>
          <a:lstStyle>
            <a:lvl1pPr marL="0" indent="0" algn="ctr">
              <a:spcBef>
                <a:spcPts val="0"/>
              </a:spcBef>
              <a:buNone/>
              <a:defRPr sz="1900" b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73368" y="2756581"/>
            <a:ext cx="4754880" cy="32004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12B3E8-48F1-4B23-8498-D8A04A81EC9C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B90D90-AA62-404D-A741-635B4370F9CB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7002E4-6836-46D1-9DBB-3C27C0DD3A89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/>
          <p:cNvSpPr/>
          <p:nvPr/>
        </p:nvSpPr>
        <p:spPr>
          <a:xfrm>
            <a:off x="245529" y="237744"/>
            <a:ext cx="8531352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7392"/>
            <a:ext cx="2430780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2800" b="0" kern="1200" cap="none" spc="0" baseline="0" dirty="0">
                <a:solidFill>
                  <a:srgbClr val="FFFFFF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7772400" cy="533400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0780" cy="35052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131DD-A141-4471-BCF9-C6073EDD7E20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3677" y="6223002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Rectangle 11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/>
          <p:cNvSpPr/>
          <p:nvPr/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1645920"/>
          </a:xfrm>
        </p:spPr>
        <p:txBody>
          <a:bodyPr anchor="b">
            <a:noAutofit/>
          </a:bodyPr>
          <a:lstStyle>
            <a:lvl1pPr algn="l">
              <a:defRPr sz="2800" b="0">
                <a:solidFill>
                  <a:srgbClr val="FFFFFF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8531352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296400" y="2286000"/>
            <a:ext cx="2432304" cy="3502152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AB334A90-EB03-42F3-8859-2C2B2724C058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 marL="0" algn="r" defTabSz="914400" rtl="0" eaLnBrk="1" latinLnBrk="0" hangingPunct="1">
              <a:defRPr lang="en-US" sz="1000" kern="1200" dirty="0">
                <a:solidFill>
                  <a:srgbClr val="FFFFFF"/>
                </a:solidFill>
                <a:effectLst>
                  <a:outerShdw blurRad="1270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227064"/>
            <a:ext cx="1463040" cy="274320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9157546" y="374904"/>
            <a:ext cx="2651760" cy="6108192"/>
          </a:xfrm>
          <a:prstGeom prst="rect">
            <a:avLst/>
          </a:prstGeom>
          <a:noFill/>
          <a:ln w="63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93192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74320" y="6307672"/>
            <a:ext cx="274320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CBC48EC7-AF6A-48D3-8284-14BACBEBDD84}" type="datetimeFigureOut">
              <a:rPr lang="en-US" dirty="0"/>
              <a:t>4/7/22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89960" y="6307672"/>
            <a:ext cx="521208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469880" y="6307672"/>
            <a:ext cx="1463040" cy="2743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80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0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43ECA8-84EE-2443-AAE1-E49E813DBB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Poke shop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9ECBB7C-8E75-C14C-8B70-30715DB49F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We believe in a healthy happy lifestyle </a:t>
            </a:r>
          </a:p>
        </p:txBody>
      </p:sp>
    </p:spTree>
    <p:extLst>
      <p:ext uri="{BB962C8B-B14F-4D97-AF65-F5344CB8AC3E}">
        <p14:creationId xmlns:p14="http://schemas.microsoft.com/office/powerpoint/2010/main" val="26419204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564F8226-C263-4D73-84E6-6774B7FEC0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C8DCBC9-E0DE-46B3-8FAE-C5C151378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7744" y="237744"/>
            <a:ext cx="7665285" cy="638251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4C5F4A6-64C2-B146-AFD7-1C301A58A6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642593"/>
            <a:ext cx="6281928" cy="17441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b="1"/>
              <a:t>Overall Goal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F83AAD-8550-9C49-95DF-94F89E72B8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68680" y="2386584"/>
            <a:ext cx="6281928" cy="364845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dirty="0"/>
              <a:t>The primary message of Poke is to offer our clients a delicious and healthy alternative to traditional fast-food</a:t>
            </a:r>
          </a:p>
          <a:p>
            <a:endParaRPr lang="en-US" dirty="0"/>
          </a:p>
          <a:p>
            <a:r>
              <a:rPr lang="en-CA" dirty="0"/>
              <a:t>Healthy food doesn't have to be complicated; we want our clients to have an easy choice when finishing a long day of work.</a:t>
            </a:r>
            <a:endParaRPr lang="en-US" dirty="0"/>
          </a:p>
        </p:txBody>
      </p:sp>
      <p:pic>
        <p:nvPicPr>
          <p:cNvPr id="6" name="Content Placeholder 5" descr="A person holding a cell phone&#10;&#10;Description automatically generated with low confidence">
            <a:extLst>
              <a:ext uri="{FF2B5EF4-FFF2-40B4-BE49-F238E27FC236}">
                <a16:creationId xmlns:a16="http://schemas.microsoft.com/office/drawing/2014/main" id="{A852B0AA-93A0-154A-B868-2B1B93B887C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/>
          <a:srcRect r="28143" b="3"/>
          <a:stretch/>
        </p:blipFill>
        <p:spPr>
          <a:xfrm>
            <a:off x="7903029" y="237745"/>
            <a:ext cx="4058758" cy="3191256"/>
          </a:xfrm>
          <a:prstGeom prst="rect">
            <a:avLst/>
          </a:prstGeom>
        </p:spPr>
      </p:pic>
      <p:pic>
        <p:nvPicPr>
          <p:cNvPr id="8" name="Picture 7" descr="A picture containing person, food, plate, indoor&#10;&#10;Description automatically generated">
            <a:extLst>
              <a:ext uri="{FF2B5EF4-FFF2-40B4-BE49-F238E27FC236}">
                <a16:creationId xmlns:a16="http://schemas.microsoft.com/office/drawing/2014/main" id="{7C5D2991-3BCE-D547-A9D4-B12D8F3A77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421" b="-2"/>
          <a:stretch/>
        </p:blipFill>
        <p:spPr>
          <a:xfrm>
            <a:off x="7903029" y="3429002"/>
            <a:ext cx="4058758" cy="3191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86123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967F423-D21C-4F37-A0B7-750026A171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4E3C025-1190-490D-A7E8-FBB16A2CAA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1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106E57-42AD-4803-8DA8-AA87F53BC7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2730" y="311577"/>
            <a:ext cx="8531352" cy="6382512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668FB66-7DA2-4943-B38E-6DE102F091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020386" y="237744"/>
            <a:ext cx="2926080" cy="638251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DA91B8-50E2-7241-B768-11923F231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387189" y="612843"/>
            <a:ext cx="2247091" cy="14997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Custom Food </a:t>
            </a:r>
          </a:p>
        </p:txBody>
      </p:sp>
      <p:pic>
        <p:nvPicPr>
          <p:cNvPr id="6" name="Picture Placeholder 5" descr="A picture containing dish, several, vegetable&#10;&#10;Description automatically generated">
            <a:extLst>
              <a:ext uri="{FF2B5EF4-FFF2-40B4-BE49-F238E27FC236}">
                <a16:creationId xmlns:a16="http://schemas.microsoft.com/office/drawing/2014/main" id="{22833009-CF4E-DA43-8458-B7F1262DDFC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/>
          <a:srcRect t="25369" r="1" b="25369"/>
          <a:stretch/>
        </p:blipFill>
        <p:spPr>
          <a:xfrm>
            <a:off x="487321" y="476169"/>
            <a:ext cx="8202168" cy="6053328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6DBF68-A2FC-0844-BE5C-BC9203C148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387190" y="2149813"/>
            <a:ext cx="2247090" cy="4046706"/>
          </a:xfrm>
        </p:spPr>
        <p:txBody>
          <a:bodyPr vert="horz" lIns="91440" tIns="45720" rIns="91440" bIns="45720" rtlCol="0">
            <a:noAutofit/>
          </a:bodyPr>
          <a:lstStyle/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2000" dirty="0"/>
              <a:t>All of our restaurants are fully equipped with a custom menu, meaning our customers build what they really want to eat</a:t>
            </a:r>
          </a:p>
        </p:txBody>
      </p:sp>
    </p:spTree>
    <p:extLst>
      <p:ext uri="{BB962C8B-B14F-4D97-AF65-F5344CB8AC3E}">
        <p14:creationId xmlns:p14="http://schemas.microsoft.com/office/powerpoint/2010/main" val="27942201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B0520D-2683-4048-A678-2167111DC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sz="2400" b="1" dirty="0"/>
              <a:t>What is the purpose of the site? Why do you think this organization wants to share this information? </a:t>
            </a:r>
            <a:endParaRPr lang="en-US" sz="2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380D400-9994-9049-8B76-1C19DF3E7D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748785" cy="45719"/>
          </a:xfrm>
        </p:spPr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69716D-5359-B946-B957-DAEB82460F6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9848" y="2302929"/>
            <a:ext cx="4754880" cy="3653369"/>
          </a:xfrm>
        </p:spPr>
        <p:txBody>
          <a:bodyPr>
            <a:normAutofit/>
          </a:bodyPr>
          <a:lstStyle/>
          <a:p>
            <a:r>
              <a:rPr lang="en-CA" sz="2000" dirty="0"/>
              <a:t>The purpose of this website is to provide information about our poke restaurant such as the  location, contact information, the menu and special offers.</a:t>
            </a:r>
          </a:p>
          <a:p>
            <a:r>
              <a:rPr lang="en-CA" sz="2000" dirty="0"/>
              <a:t>We want our restaurant to be easily reachable for customers. This organization wants to share this information because we want to inform and attract new customers. </a:t>
            </a:r>
            <a:br>
              <a:rPr lang="en-CA" sz="2000" dirty="0"/>
            </a:br>
            <a:endParaRPr lang="en-US"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B7F34B-3DCA-2048-B478-0EA23B9B44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 fontScale="25000" lnSpcReduction="20000"/>
          </a:bodyPr>
          <a:lstStyle/>
          <a:p>
            <a:endParaRPr lang="en-US" dirty="0"/>
          </a:p>
        </p:txBody>
      </p:sp>
      <p:pic>
        <p:nvPicPr>
          <p:cNvPr id="22" name="Content Placeholder 21" descr="A person hold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0C08A4D4-D8E2-9649-950C-C80E59E85863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373813" y="2770008"/>
            <a:ext cx="4754562" cy="3172184"/>
          </a:xfrm>
        </p:spPr>
      </p:pic>
    </p:spTree>
    <p:extLst>
      <p:ext uri="{BB962C8B-B14F-4D97-AF65-F5344CB8AC3E}">
        <p14:creationId xmlns:p14="http://schemas.microsoft.com/office/powerpoint/2010/main" val="1747362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6BC4B-71B9-FC49-84C9-F2914532E8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Target audience and intended market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22B2FC-F7AB-C243-B9E9-A81CF74460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Audience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5567C9-A3F9-4E4C-9201-1DE2CF5CC22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CA" dirty="0"/>
              <a:t> healthy meal-type also appeals to those looking for a nutritious alternative to usual fast food cuisine</a:t>
            </a:r>
          </a:p>
          <a:p>
            <a:pPr marL="0" indent="0">
              <a:buNone/>
            </a:pPr>
            <a:endParaRPr lang="en-CA" dirty="0"/>
          </a:p>
          <a:p>
            <a:r>
              <a:rPr lang="en-CA" dirty="0"/>
              <a:t>The organization's message is directed at anyone that is hungry and looking for good and healthy food.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B5652FC-7260-E246-A0F4-FD8C660E992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Content Placeholder 8" descr="A picture containing person, food, dessert&#10;&#10;Description automatically generated">
            <a:extLst>
              <a:ext uri="{FF2B5EF4-FFF2-40B4-BE49-F238E27FC236}">
                <a16:creationId xmlns:a16="http://schemas.microsoft.com/office/drawing/2014/main" id="{56C379D5-6625-B64E-9272-171014CEC845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6945549" y="1869098"/>
            <a:ext cx="3287949" cy="4087200"/>
          </a:xfrm>
        </p:spPr>
      </p:pic>
    </p:spTree>
    <p:extLst>
      <p:ext uri="{BB962C8B-B14F-4D97-AF65-F5344CB8AC3E}">
        <p14:creationId xmlns:p14="http://schemas.microsoft.com/office/powerpoint/2010/main" val="8440883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hade val="92000"/>
                <a:satMod val="160000"/>
              </a:schemeClr>
            </a:gs>
            <a:gs pos="77000">
              <a:schemeClr val="bg2">
                <a:tint val="100000"/>
                <a:shade val="73000"/>
                <a:satMod val="155000"/>
              </a:schemeClr>
            </a:gs>
            <a:gs pos="100000">
              <a:schemeClr val="bg2">
                <a:tint val="100000"/>
                <a:shade val="67000"/>
                <a:satMod val="14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>
            <a:extLst>
              <a:ext uri="{FF2B5EF4-FFF2-40B4-BE49-F238E27FC236}">
                <a16:creationId xmlns:a16="http://schemas.microsoft.com/office/drawing/2014/main" id="{B32F73EB-B46F-4F77-B3DC-7C374906F3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ADDB10B3-CF45-4294-8994-0E8AD1FC6E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7870" y="1267730"/>
            <a:ext cx="9576262" cy="430795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145417F-1D1B-48A7-B4DA-BAD73B02C8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13CF9D9F-1672-4D0C-934E-CD9EE1BE54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1558C702-CA14-4264-B8FC-A5120F75DE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28372" y="1267730"/>
            <a:ext cx="1567331" cy="645295"/>
            <a:chOff x="5318306" y="1386268"/>
            <a:chExt cx="1567331" cy="645295"/>
          </a:xfrm>
        </p:grpSpPr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621A72C-7343-4A22-8700-696C5860A21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BB44A4DC-7861-4DCC-9931-5A075855D65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6885637" y="1386268"/>
              <a:ext cx="0" cy="64008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16C316F-BFB5-424F-A951-E962A3B745C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>
              <a:off x="5318306" y="2031563"/>
              <a:ext cx="1567331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Rectangle 25">
            <a:extLst>
              <a:ext uri="{FF2B5EF4-FFF2-40B4-BE49-F238E27FC236}">
                <a16:creationId xmlns:a16="http://schemas.microsoft.com/office/drawing/2014/main" id="{B66F8A2C-B8CF-4B20-9A73-2ADCF63027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1" cy="6858000"/>
          </a:xfrm>
          <a:prstGeom prst="rect">
            <a:avLst/>
          </a:prstGeom>
          <a:gradFill>
            <a:gsLst>
              <a:gs pos="0">
                <a:schemeClr val="bg2">
                  <a:tint val="90000"/>
                  <a:shade val="92000"/>
                  <a:satMod val="160000"/>
                </a:schemeClr>
              </a:gs>
              <a:gs pos="77000">
                <a:schemeClr val="bg2">
                  <a:tint val="100000"/>
                  <a:shade val="73000"/>
                  <a:satMod val="155000"/>
                </a:schemeClr>
              </a:gs>
              <a:gs pos="100000">
                <a:schemeClr val="bg2">
                  <a:tint val="100000"/>
                  <a:shade val="67000"/>
                  <a:satMod val="145000"/>
                </a:schemeClr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80C23B1-7427-4DF4-BFF1-60CD7E93B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45000"/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rcRect/>
            <a:tile tx="-44450" ty="38100" sx="85000" sy="85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B5DD78E9-DE0D-47AF-A0DB-F475221E3D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32108" y="610955"/>
            <a:ext cx="10927784" cy="5636090"/>
          </a:xfrm>
          <a:prstGeom prst="rect">
            <a:avLst/>
          </a:prstGeom>
          <a:solidFill>
            <a:schemeClr val="bg1"/>
          </a:solidFill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118D329-2010-4A15-B57C-429FFAE35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7052" y="777240"/>
            <a:ext cx="10597896" cy="5303520"/>
          </a:xfrm>
          <a:prstGeom prst="rect">
            <a:avLst/>
          </a:prstGeom>
          <a:solidFill>
            <a:schemeClr val="bg1"/>
          </a:solidFill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D449E0BA-9F47-994F-85A6-E574200877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3520" y="1272800"/>
            <a:ext cx="5061567" cy="431240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r"/>
            <a:r>
              <a:rPr lang="en-US" sz="6800" dirty="0">
                <a:solidFill>
                  <a:schemeClr val="tx1"/>
                </a:solidFill>
              </a:rPr>
              <a:t>Objectives of our site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FA48DA6-C326-8142-8824-7009371E43C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218899" y="1203585"/>
            <a:ext cx="3747010" cy="431240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>
              <a:spcBef>
                <a:spcPts val="0"/>
              </a:spcBef>
            </a:pPr>
            <a:r>
              <a:rPr lang="en-US" sz="2800" spc="80" dirty="0"/>
              <a:t>Social media</a:t>
            </a:r>
          </a:p>
          <a:p>
            <a:pPr algn="l">
              <a:spcBef>
                <a:spcPts val="0"/>
              </a:spcBef>
            </a:pPr>
            <a:endParaRPr lang="en-US" sz="2800" spc="80" dirty="0"/>
          </a:p>
          <a:p>
            <a:pPr algn="l">
              <a:spcBef>
                <a:spcPts val="0"/>
              </a:spcBef>
            </a:pPr>
            <a:r>
              <a:rPr lang="en-US" sz="2800" spc="80" dirty="0"/>
              <a:t>Bright colors</a:t>
            </a:r>
          </a:p>
          <a:p>
            <a:pPr algn="l">
              <a:spcBef>
                <a:spcPts val="0"/>
              </a:spcBef>
            </a:pPr>
            <a:endParaRPr lang="en-US" sz="2800" spc="80" dirty="0"/>
          </a:p>
          <a:p>
            <a:pPr algn="l">
              <a:spcBef>
                <a:spcPts val="0"/>
              </a:spcBef>
            </a:pPr>
            <a:r>
              <a:rPr lang="en-US" sz="2800" spc="80" dirty="0"/>
              <a:t>Order process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94262BC-EE98-4BD6-82DB-4955E8DCC2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29872" y="2057401"/>
            <a:ext cx="0" cy="274320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83838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A0D70C8A-A50E-4B41-86A2-E2F8558124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D15573D-0E45-4691-B525-471152EC18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9E448559-19A4-4252-8C27-54C1DA906F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4696" y="237744"/>
            <a:ext cx="4419599" cy="6382512"/>
          </a:xfrm>
          <a:prstGeom prst="rect">
            <a:avLst/>
          </a:prstGeom>
          <a:solidFill>
            <a:schemeClr val="bg2"/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D83C5B8F-D2E0-164B-849C-AE89386DD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3409" y="559477"/>
            <a:ext cx="3765200" cy="570993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44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What we wish to accomplish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337461A-8096-9544-AD5B-7B21A8219A4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478124" y="559477"/>
            <a:ext cx="5647076" cy="547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2000" dirty="0">
                <a:solidFill>
                  <a:schemeClr val="tx1"/>
                </a:solidFill>
              </a:rPr>
              <a:t>Synergy from the outside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endParaRPr lang="en-US" sz="2000" dirty="0">
              <a:solidFill>
                <a:schemeClr val="tx1"/>
              </a:solidFill>
            </a:endParaRP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2000" dirty="0">
                <a:solidFill>
                  <a:schemeClr val="tx1"/>
                </a:solidFill>
              </a:rPr>
              <a:t>Engaging with others</a:t>
            </a: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endParaRPr lang="en-US" sz="2000" dirty="0">
              <a:solidFill>
                <a:schemeClr val="tx1"/>
              </a:solidFill>
            </a:endParaRPr>
          </a:p>
          <a:p>
            <a:pPr indent="-182880">
              <a:lnSpc>
                <a:spcPct val="100000"/>
              </a:lnSpc>
              <a:buFont typeface="Garamond" pitchFamily="18" charset="0"/>
              <a:buChar char="◦"/>
            </a:pPr>
            <a:r>
              <a:rPr lang="en-US" sz="2000" dirty="0">
                <a:solidFill>
                  <a:schemeClr val="tx1"/>
                </a:solidFill>
              </a:rPr>
              <a:t>Deals with our influencers</a:t>
            </a:r>
          </a:p>
        </p:txBody>
      </p:sp>
    </p:spTree>
    <p:extLst>
      <p:ext uri="{BB962C8B-B14F-4D97-AF65-F5344CB8AC3E}">
        <p14:creationId xmlns:p14="http://schemas.microsoft.com/office/powerpoint/2010/main" val="26702062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FB6A27-8D97-2246-B0E4-5B9F135108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96400" y="603504"/>
            <a:ext cx="2432304" cy="3229194"/>
          </a:xfrm>
        </p:spPr>
        <p:txBody>
          <a:bodyPr/>
          <a:lstStyle/>
          <a:p>
            <a:r>
              <a:rPr lang="en-US" dirty="0"/>
              <a:t>Thank you for taking the time to listen</a:t>
            </a:r>
          </a:p>
        </p:txBody>
      </p:sp>
      <p:pic>
        <p:nvPicPr>
          <p:cNvPr id="6" name="Picture Placeholder 5" descr="A person holding a bowl of food&#10;&#10;Description automatically generated with medium confidence">
            <a:extLst>
              <a:ext uri="{FF2B5EF4-FFF2-40B4-BE49-F238E27FC236}">
                <a16:creationId xmlns:a16="http://schemas.microsoft.com/office/drawing/2014/main" id="{A32BFE99-782F-3A48-B4F1-A29422B5E395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5067" b="25067"/>
          <a:stretch>
            <a:fillRect/>
          </a:stretch>
        </p:blipFill>
        <p:spPr/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E11AB8-5102-684E-9DB9-83CE5958D4F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82381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">
  <a:themeElements>
    <a:clrScheme name="Savon">
      <a:dk1>
        <a:sysClr val="windowText" lastClr="000000"/>
      </a:dk1>
      <a:lt1>
        <a:sysClr val="window" lastClr="FFFFFF"/>
      </a:lt1>
      <a:dk2>
        <a:srgbClr val="1485A4"/>
      </a:dk2>
      <a:lt2>
        <a:srgbClr val="E3DED1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F49100"/>
      </a:hlink>
      <a:folHlink>
        <a:srgbClr val="739D9B"/>
      </a:folHlink>
    </a:clrScheme>
    <a:fontScheme name="Savon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2000"/>
                <a:satMod val="160000"/>
              </a:schemeClr>
            </a:gs>
            <a:gs pos="77000">
              <a:schemeClr val="phClr">
                <a:tint val="100000"/>
                <a:shade val="73000"/>
                <a:satMod val="155000"/>
              </a:schemeClr>
            </a:gs>
            <a:gs pos="100000">
              <a:schemeClr val="phClr">
                <a:tint val="100000"/>
                <a:shade val="67000"/>
                <a:satMod val="145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" id="{1306E473-ED32-493B-A2D0-240A757EDD34}" vid="{C20BADFE-D095-436F-9677-9264042809F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Savon</Template>
  <TotalTime>26</TotalTime>
  <Words>230</Words>
  <Application>Microsoft Macintosh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Century Gothic</vt:lpstr>
      <vt:lpstr>Garamond</vt:lpstr>
      <vt:lpstr>Savon</vt:lpstr>
      <vt:lpstr>The Poke shop</vt:lpstr>
      <vt:lpstr>Overall Goal</vt:lpstr>
      <vt:lpstr>Custom Food </vt:lpstr>
      <vt:lpstr>What is the purpose of the site? Why do you think this organization wants to share this information? </vt:lpstr>
      <vt:lpstr>Target audience and intended market</vt:lpstr>
      <vt:lpstr>Objectives of our site</vt:lpstr>
      <vt:lpstr>What we wish to accomplish</vt:lpstr>
      <vt:lpstr>Thank you for taking the time to listen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The Poke shop</dc:title>
  <dc:creator>Thomas Vermette</dc:creator>
  <cp:lastModifiedBy>Thomas Vermette</cp:lastModifiedBy>
  <cp:revision>1</cp:revision>
  <dcterms:created xsi:type="dcterms:W3CDTF">2022-04-07T23:44:53Z</dcterms:created>
  <dcterms:modified xsi:type="dcterms:W3CDTF">2022-04-08T00:11:26Z</dcterms:modified>
</cp:coreProperties>
</file>

<file path=docProps/thumbnail.jpeg>
</file>